
<file path=[Content_Types].xml><?xml version="1.0" encoding="utf-8"?>
<Types xmlns="http://schemas.openxmlformats.org/package/2006/content-types">
  <Default Extension="bin" ContentType="image/pn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B113B-744A-B740-A4C8-128FF8397085}" v="41" dt="2019-10-23T21:53:01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5588"/>
  </p:normalViewPr>
  <p:slideViewPr>
    <p:cSldViewPr snapToGrid="0" snapToObjects="1">
      <p:cViewPr>
        <p:scale>
          <a:sx n="206" d="100"/>
          <a:sy n="206" d="100"/>
        </p:scale>
        <p:origin x="-7560" y="-4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3T21:52:3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1 245 24575,'25'0'0,"-3"0"0,13-3 0,-2-1 0,18-3 0,-4-3 0,14 1 0,-4-5 0,11 1 0,-5 1 0,5-3 0,-19 7 0,9-6 0,-14 2 0,7 1 0,-5 1 0,-5 3 0,-1 0 0,-3 0 0,3 1 0,-7-1 0,2 1 0,1-1 0,-3-2 0,2 1 0,-7 2 0,3 0 0,-7 3 0,0 0 0,-1-3 0,-6 6 0,2-5 0,-3 4 0,0-1 0,4-1 0,-3 2 0,2-1 0,-3 2 0,0 0 0,3 0 0,1 0 0,4 0 0,-1 0 0,8 0 0,-6 0 0,2 0 0,-8 0 0,-3 0 0,-2 0 0,-2 0 0,-2 0 0,-3 0 0,3 0 0,-5 0 0,2 0 0,-3 0 0,0 0 0,1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3T21:52:4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0 240 24575,'11'0'0,"0"0"0,-1 0 0,-1-4 0,-1 3 0,1-4 0,-4 5 0,2 0 0,-3-2 0,3 2 0,0-4 0,6 1 0,0-3 0,1 1 0,1 0 0,-2 0 0,3 2 0,0-2 0,1 2 0,-1 0 0,-3-2 0,2 5 0,-4-5 0,4 5 0,-4-5 0,1 5 0,1-5 0,0 2 0,0 0 0,0 1 0,0-1 0,-5 3 0,4-5 0,-7 4 0,2-1 0,-1 2 0,-1 0 0,5-2 0,-3 1 0,3-1 0,0 0 0,-1 2 0,1-3 0,0 3 0,-3 0 0,3 0 0,-5-2 0,1 2 0,-1-2 0,-1 2 0,0 0 0,1 0 0,-1 0 0,1 0 0,-1-2 0,0 1 0,0 0 0,0 1 0,0 0 0,0 0 0,0 0 0,-3-2 0,-2 0 0,-5-3 0,1 1 0,-2-1 0,0 0 0,2 1 0,-4-3 0,1 1 0,-2-1 0,-2 0 0,1-1 0,-1 0 0,2 1 0,2 0 0,-1 1 0,3-1 0,0 2 0,-1 1 0,4-1 0,-4 1 0,5 1 0,-1-1 0,-1 4 0,4-4 0,-4 3 0,4-1 0,-2 2 0</inkml:trace>
  <inkml:trace contextRef="#ctx0" brushRef="#br0" timeOffset="6701">620 45 24575,'0'12'0,"0"0"0,0-5 0,0 3 0,0-3 0,0 0 0,0 0 0,0-2 0,2 1 0,-1-1 0,1 2 0,-2-2 0,2-1 0,-1 0 0,1 1 0,0-1 0,-2 3 0,2-2 0,-2 2 0,0-3 0,2 1 0,-2-1 0,2 0 0,0-1 0,-1 1 0,1-2 0,0 1 0,-2 0 0,4-2 0,-2 1 0,2-2 0,-1-2 0,0 0 0,-2-3 0,3-1 0,-4 1 0,4-1 0,-1-1 0,2-1 0,0-4 0,0 1 0,0-2 0,0 4 0,-1 1 0,-1 1 0,-1 3 0,0-1 0,-2 1 0,2-1 0,0 1 0,-1 0 0,3 1 0,-4-1 0,2 2 0,0-1 0,-1-1 0,1 2 0,-2 1 0,0 3 0,0 3 0,0 1 0,0-1 0,2-1 0,0 3 0,3 0 0,2 3 0,-2 0 0,2 0 0,-2 0 0,0-1 0,0-1 0,0 1 0,-1-4 0,1 2 0,-1-1 0,1-1 0,-2 5 0,0-5 0,0 1 0,-1 1 0,2-2 0,-3 2 0,1-2 0,0-1 0,-2 0 0,4-1 0,-3 0 0,2-2 0,-2 3 0,1-2 0,0 1 0,-2 1 0,4-4 0,-2 2 0,3-2 0,-1-2 0,-2 0 0,0-8 0,0 2 0,1-4 0,-1-1 0,3 0 0,5-39 0,-3 29 0,5-32 0,-9 46 0,-1-6 0,0 10 0,-2-2 0,2 2 0,0 1 0,-1-1 0,1 1 0,0-1 0,-2 3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3T21:52:4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0 24575,'-8'15'0,"1"-3"0,-4 4 0,-3-2 0,3 2 0,-3 1 0,6-4 0,-5 3 0,4-3 0,-3 1 0,3-1 0,-2 0 0,-1 1 0,-1 0 0,2 1 0,1-2 0,0 1 0,-1 1 0,1-2 0,-1 1 0,1-2 0,0-2 0,3-3 0,0 0 0,2-2 0,1-1 0,1 0 0,-1 1 0,2-3 0,-3 2 0,1-1 0,0 1 0,-1 1 0,1-1 0,1 0 0,-1 1 0,4-1 0,-4-1 0,3-2 0,-1-1 0</inkml:trace>
  <inkml:trace contextRef="#ctx0" brushRef="#br0" timeOffset="2379">0 81 24575,'7'0'0,"1"0"0,-3 0 0,4 2 0,-4 0 0,4 3 0,-4 0 0,2-3 0,-2 2 0,1-1 0,-1 2 0,5-1 0,-3 3 0,0-2 0,0 2 0,0-2 0,-2-1 0,2 1 0,0 0 0,-2-1 0,2 1 0,-3-1 0,3 1 0,-2-1 0,2 1 0,-1 2 0,2-2 0,2 2 0,-3-2 0,2 2 0,-1-2 0,1 2 0,-1-2 0,-1-1 0,-3 1 0,0-1 0,1 1 0,-1-3 0,1 0 0,-3 0 0,2-2 0,-2 4 0,3-3 0,-1 3 0,0-2 0,1 1 0,-1 1 0,1-4 0,-1 4 0,1-3 0,-1 3 0,0-4 0,1 4 0,-1-4 0,1 4 0,-1-1 0,1-1 0,-1 2 0,0-3 0,1 3 0,-1-2 0,1 1 0,-3 0 0,2-2 0,-2 1 0,1 0 0,0-2 0,-2 4 0,2-2 0,-1 2 0,1 0 0,0-2 0,0 2 0,-1-2 0,2 1 0,-4 0 0,4-2 0,-3 3 0,3-4 0,-4 4 0,4-4 0,-2 2 0,0 0 0,2-2 0,-2 2 0,2-2 0,-1 0 0,-1 0 0</inkml:trace>
  <inkml:trace contextRef="#ctx0" brushRef="#br0" timeOffset="6661">858 55 24575,'0'12'0,"0"-4"0,0 1 0,-2-4 0,-1 1 0,-1-1 0,-1 2 0,1 0 0,-1-2 0,0 2 0,1-1 0,-1-1 0,-2 5 0,2-5 0,-4 2 0,4-3 0,-2 1 0,2-1 0,1 1 0,1-1 0,-1-2 0,4 2 0,-4-3 0,3 3 0,-3-2 0,2 1 0,-3 1 0,-2-2 0,2 3 0,1-1 0,0-1 0,1 1 0,-1-2 0,-1 1 0,3 1 0,-2-4 0,2 2 0,-1 0 0,-1-1 0,4 0 0,-2-1 0</inkml:trace>
  <inkml:trace contextRef="#ctx0" brushRef="#br0" timeOffset="8461">697 55 24575,'6'2'0,"3"3"0,-2-2 0,1 3 0,-2-4 0,-1 1 0,-1 3 0,1-3 0,-1 2 0,1-1 0,-3-2 0,2 3 0,-1-3 0,1 2 0,1-1 0,-1 1 0,0 0 0,1 3 0,-1-2 0,1 2 0,0 0 0,-1-2 0,1 1 0,-3-1 0,2-1 0,-1 1 0,-1-1 0,2 0 0,-2 1 0,1-1 0,1 1 0,-4-1 0,4 1 0,-1-1 0,-1 0 0,2 1 0,-1 2 0,1-2 0,-1 1 0,1-1 0,-4-1 0,4 1 0,-3-1 0,2 0 0,-2 1 0,3-1 0,-4 0 0,4 0 0,-4 1 0,4-1 0,-3 0 0,3-1 0,-4 0 0,4 0 0,-4 1 0,4-2 0,-2 0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3T21:52:5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24575,'0'9'0,"0"0"0,2 1 0,1 6 0,2-2 0,3 2 0,-2 0 0,3-6 0,-6 6 0,6-8 0,-8 4 0,6-4 0,-4 1 0,1 1 0,1 0 0,0 0 0,0 0 0,0-3 0,0 2 0,-1-4 0,1 4 0,-1-4 0,1 2 0,-1-2 0,1-1 0,0 3 0,-1 0 0,1 3 0,0-3 0,0 3 0,-1-3 0,1 3 0,0-3 0,0 0 0,-1-3 0,-2 1 0,2 1 0,-1-1 0,-1 2 0,2-3 0,-3 0 0,2-1 0,-2 1 0,1-2 0,0 0 0,0 0 0,0-4 0,0 0 0,0-1 0,-2-1 0,2 2 0,-2-3 0,0 1 0,0-1 0,0-1 0,2-5 0,1 1 0,0-6 0,2 3 0,-2-3 0,0 2 0,1-1 0,-3 4 0,4-4 0,-5 4 0,5-4 0,-4 4 0,3-4 0,-1 4 0,0-4 0,1 4 0,-3-1 0,3 2 0,-1 2 0,0 2 0,-2 1 0,1 1 0,-1-1 0,1 1 0,-2-1 0,2-2 0,1 2 0,-1-4 0,2 1 0,-1-1 0,0 1 0,-1 1 0,0 0 0,-1 2 0,1-1 0,0 3 0,-2-1 0,2 4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3T21:52:5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0 270 24575,'12'0'0,"2"0"0,0-4 0,2 2 0,0-5 0,-3 7 0,3-8 0,-6 7 0,6-4 0,-6 5 0,3 0 0,-4 0 0,1-2 0,3 2 0,0-2 0,3-1 0,0 0 0,0 0 0,0-2 0,0 5 0,1-5 0,-1 4 0,-3-3 0,2 3 0,-2-4 0,4 2 0,-1-2 0,3-1 0,-2 1 0,6-1 0,-7 1 0,1-1 0,-2 3 0,-4 1 0,-1 0 0,-3 1 0,-3-1 0,1 2 0,-1 0 0,1 0 0,-1 0 0,0 0 0,1 0 0,-5 0 0,-1-4 0,-3-1 0,-3-5 0,-1 0 0,-2-3 0,0 3 0,-3-3 0,2 3 0,-4-1 0,4 1 0,-2 0 0,4 0 0,-1 2 0,0-1 0,2 4 0,2 0 0,1 1 0,1 1 0,-1-1 0,1 2 0,2-2 0,0 3 0,2 0 0</inkml:trace>
  <inkml:trace contextRef="#ctx0" brushRef="#br0" timeOffset="5886">593 65 24575,'0'7'0,"0"-1"0,0 1 0,0-2 0,0 1 0,0-1 0,0-1 0,0 0 0,0 1 0,0-1 0,0 0 0,2 0 0,-2 0 0,4-2 0,-4 2 0,4-4 0,-2 2 0,2-2 0,0 0 0,-2-2 0,2 2 0,-3-4 0,1 2 0,-1-3 0,0 1 0,3 2 0,-2-2 0,1 2 0,0-3 0,0 3 0,-1-2 0,2 1 0,-3-1 0,1-1 0,0 3 0,-2-2 0,4 2 0,-4-3 0,4 1 0,-3 0 0,2-1 0,-2 1 0,3 0 0,-4-1 0,2 1 0,-2 4 0,0 4 0,0 1 0,0 3 0,0-4 0,0 0 0,0 0 0,0 1 0,0-1 0,0 1 0,0 1 0,2-1 0,-2 5 0,4-5 0,-1 4 0,0-4 0,1 2 0,-2-1 0,1-1 0,1 2 0,-2-2 0,1-1 0,-1 0 0,0 1 0,-2-1 0,2 1 0,0-1 0,-1 0 0,3 1 0,-4-1 0,4 0 0,-2-1 0,2-2 0,0-1 0,0 0 0,0 0 0,-1-2 0,1 2 0,-4-4 0,4 1 0,-1-3 0,1-2 0,4-5 0,-3 3 0,5-3 0,-2 1 0,0 1 0,-1 1 0,-2 0 0,-1 5 0,1-2 0,-3 3 0,2 2 0,-3-2 0,1 1 0,0 1 0,-2-2 0,4 4 0,-3-4 0,0 1 0,-1-1 0,0 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F3B7-15D6-6A4E-84A9-F8E524B29534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E920E-4200-D445-87F6-21E2508E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  <p:extLst>
      <p:ext uri="{BB962C8B-B14F-4D97-AF65-F5344CB8AC3E}">
        <p14:creationId xmlns:p14="http://schemas.microsoft.com/office/powerpoint/2010/main" val="170036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  <p:extLst>
      <p:ext uri="{BB962C8B-B14F-4D97-AF65-F5344CB8AC3E}">
        <p14:creationId xmlns:p14="http://schemas.microsoft.com/office/powerpoint/2010/main" val="220033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  <p:extLst>
      <p:ext uri="{BB962C8B-B14F-4D97-AF65-F5344CB8AC3E}">
        <p14:creationId xmlns:p14="http://schemas.microsoft.com/office/powerpoint/2010/main" val="2383964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  <p:extLst>
      <p:ext uri="{BB962C8B-B14F-4D97-AF65-F5344CB8AC3E}">
        <p14:creationId xmlns:p14="http://schemas.microsoft.com/office/powerpoint/2010/main" val="25159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495A-F2F8-2245-A221-B031C54D1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57F5A-0A4B-C048-B5B4-E84FF5912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6612B-76A5-A24D-8B95-A4E5C1FA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DAD59-0D14-7D4C-BB77-377218B6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FB7CE-5D1F-5246-A4A6-33D8ED2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4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1736-56D8-B246-9621-D52D86A8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F3D16-BE28-C844-8A08-82E276760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03E46-737F-704A-8FA0-5A44F8F6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1A699-7A9E-0246-9FF4-47093F90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576B-942E-184A-9ECE-7FB2C717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7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2F31D-4498-AF49-A5BB-4C0F19299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91B5A-952D-8E45-8A45-6C8DAFC63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BD6F3-E5C3-A043-B878-B42491F2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18041-9C01-F84E-8F1B-7585C56B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95189-2C78-C74B-9F37-B1404D00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8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02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D12A-93E5-6A40-95FE-B35C1BB5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D3F3-5F02-8E4F-9C6E-F33A54F0C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8EDF5-ACAD-4D44-8CC6-7E55C4AB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77255-4958-C843-A7C9-5EBE3646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E59EE-EA33-9C49-90A2-AAD99E1C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8228-37AE-824D-933E-0D3BAE8A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E5A6F-A0F0-274C-B7DD-852F08CF8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39FD4-87C4-E34B-B1DA-6BBB5827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5B881-60A3-8748-B2CA-D6BFB5AA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E7930-0943-E344-BE88-5035CC1C1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228F-EFEA-F144-8E73-55B829C1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3363-8034-DD4E-93AA-6BBC5CCF4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62B29-7F2C-554B-8D9B-F438392C0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41E2C-C9F1-9A4C-9970-DCC16BA5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F6F4A-4129-374F-BE66-FACA46BF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96A44-B30D-1D46-A945-A8BE8E05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8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F2C0-A620-D44A-A0A9-3E080B54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D0350-7421-4B4B-BCD2-53C74EF2C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081CF-1FC8-9E48-87AF-252021748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E40D0-D90E-D049-A72F-8CE809703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A45A9-938F-AB48-8C59-5DAA65602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69A275-3F28-F44F-A80C-305FE9151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5B3B32-47D1-9C40-AE01-BA4CD9C8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E32A5-4766-9F44-ABB0-BF8A058D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EE6C-39C9-3E4F-9E12-AA585D3E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21A68-733C-D148-9AFD-BC0A0FF1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10440-156E-9F42-B03B-4BBE9D73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F9047-3A2B-764E-9639-9E65E026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0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613B3B-4E46-5D47-84DD-6007BC03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50D01-E9C6-EC4A-9768-1F6296C5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73F73-1BBC-864E-8156-855164DC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6E59F-E161-D746-A770-A1C93D00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0770-2C25-D64C-82E5-97EA2C1DB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9EEC4-53BB-AD45-9A32-5AAD26AE5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01FA-0BAB-4046-A620-3F18B72C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6214C-DD69-CC48-8188-7D47DA43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E79FC-3459-2247-96D5-3CD2D5B7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5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0E1C-9A20-DC4F-8735-F75F1FAD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33BCBF-E633-CD4F-9564-B10FAA8CD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E27C6-20BF-194A-8697-A0B08F354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20A6C-98FE-6F42-8BE0-A0269D9C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3D15A-65D1-7144-8264-0430F3D5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13ED-54E5-7A45-B86C-79D149B2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12E5A-02BD-9F42-BFCF-EA4FA3B1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0AED3-15A8-6D4B-A4A1-90885671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83869-30C9-104B-B335-E87AE3197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D7BDA-F2E1-6F45-AC92-5559A3FAB00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ACB4A-2319-0B46-8DCA-556E7F172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4772C-2518-604B-ADCB-3859A37E1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9E4F-CF73-2A4E-A72F-2354321C4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9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bin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C1C98-A7D4-481C-8BFC-9F8649CA3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Lecture14</a:t>
            </a:r>
            <a:br>
              <a:rPr lang="en-US" altLang="zh-CN" dirty="0"/>
            </a:br>
            <a:r>
              <a:rPr lang="en-US" altLang="zh-CN" dirty="0"/>
              <a:t>Motion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89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00"/>
            <a:ext cx="12191969" cy="420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8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/>
          <a:stretch/>
        </p:blipFill>
        <p:spPr>
          <a:xfrm>
            <a:off x="0" y="1462029"/>
            <a:ext cx="12192000" cy="39339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30B8EC-C699-9B40-B2AE-68EE15B96E8E}"/>
                  </a:ext>
                </a:extLst>
              </p14:cNvPr>
              <p14:cNvContentPartPr/>
              <p14:nvPr/>
            </p14:nvContentPartPr>
            <p14:xfrm>
              <a:off x="11161849" y="3824377"/>
              <a:ext cx="605160" cy="88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30B8EC-C699-9B40-B2AE-68EE15B96E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53209" y="3815737"/>
                <a:ext cx="6228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CCD0988-3BE1-6A47-8EE2-532B01FCC456}"/>
                  </a:ext>
                </a:extLst>
              </p14:cNvPr>
              <p14:cNvContentPartPr/>
              <p14:nvPr/>
            </p14:nvContentPartPr>
            <p14:xfrm>
              <a:off x="11359129" y="4060897"/>
              <a:ext cx="325080" cy="93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CCD0988-3BE1-6A47-8EE2-532B01FCC4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50129" y="4051897"/>
                <a:ext cx="3427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4DC777C-FE6F-A04A-8D26-794DF7EE4852}"/>
                  </a:ext>
                </a:extLst>
              </p14:cNvPr>
              <p14:cNvContentPartPr/>
              <p14:nvPr/>
            </p14:nvContentPartPr>
            <p14:xfrm>
              <a:off x="11426089" y="4192297"/>
              <a:ext cx="324720" cy="136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4DC777C-FE6F-A04A-8D26-794DF7EE48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17089" y="4183297"/>
                <a:ext cx="342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0EB2FA7-FAC0-6441-AFB4-FFECFB3DA155}"/>
                  </a:ext>
                </a:extLst>
              </p14:cNvPr>
              <p14:cNvContentPartPr/>
              <p14:nvPr/>
            </p14:nvContentPartPr>
            <p14:xfrm>
              <a:off x="11852689" y="4194097"/>
              <a:ext cx="104040" cy="137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0EB2FA7-FAC0-6441-AFB4-FFECFB3DA1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44049" y="4185457"/>
                <a:ext cx="1216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77FB444-116E-1644-B60D-92E349EDC27B}"/>
                  </a:ext>
                </a:extLst>
              </p14:cNvPr>
              <p14:cNvContentPartPr/>
              <p14:nvPr/>
            </p14:nvContentPartPr>
            <p14:xfrm>
              <a:off x="11789329" y="4044337"/>
              <a:ext cx="298440" cy="97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77FB444-116E-1644-B60D-92E349EDC2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80340" y="4035697"/>
                <a:ext cx="316059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70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678"/>
            <a:ext cx="12191969" cy="4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9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1"/>
            <a:ext cx="12191969" cy="41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17</Words>
  <Application>Microsoft Macintosh PowerPoint</Application>
  <PresentationFormat>Widescreen</PresentationFormat>
  <Paragraphs>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Lecture14 Motion 1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Lecture14 Motion 1</dc:title>
  <dc:creator>Chiang, Shou-Shan</dc:creator>
  <cp:lastModifiedBy>Chiang, Shou-Shan</cp:lastModifiedBy>
  <cp:revision>1</cp:revision>
  <dcterms:created xsi:type="dcterms:W3CDTF">2019-10-23T20:40:38Z</dcterms:created>
  <dcterms:modified xsi:type="dcterms:W3CDTF">2019-10-24T00:05:44Z</dcterms:modified>
</cp:coreProperties>
</file>